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75" r:id="rId5"/>
    <p:sldId id="276" r:id="rId6"/>
    <p:sldId id="277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EFF"/>
    <a:srgbClr val="01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5958"/>
  </p:normalViewPr>
  <p:slideViewPr>
    <p:cSldViewPr snapToGrid="0">
      <p:cViewPr>
        <p:scale>
          <a:sx n="70" d="100"/>
          <a:sy n="70" d="100"/>
        </p:scale>
        <p:origin x="907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475" y="1041400"/>
            <a:ext cx="8023861" cy="2387600"/>
          </a:xfrm>
        </p:spPr>
        <p:txBody>
          <a:bodyPr anchor="b"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76" y="3536837"/>
            <a:ext cx="8023861" cy="648380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0475" y="6291035"/>
            <a:ext cx="1971397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155" y="6291035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7949" y="6291036"/>
            <a:ext cx="1516387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98DEB6B-3F38-611C-3CAC-972C95E0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E35D34-AFF6-FD67-69F4-07CA10FF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EFFF79B-CB1A-2DB9-D1D3-2B5716D64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618634-64F8-E86E-D531-28BAC317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E703D6-3CE9-255E-BAAA-446DB0D0A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3" y="1599205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4478930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243" y="6356349"/>
            <a:ext cx="2183674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199" y="6356349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8993" y="6356350"/>
            <a:ext cx="1474653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2" y="1873975"/>
            <a:ext cx="5627913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146" y="1873975"/>
            <a:ext cx="5564767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1131897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5" y="1391882"/>
            <a:ext cx="8849459" cy="65972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zentr.com/?utm_source=templates&amp;utm_medium=presentation&amp;utm_campaign=free_downloads_2020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  <a:hlinkClick r:id="rId11"/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5AEFF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0A4DCE-900A-874A-B628-D52BB5C182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433" y="632233"/>
            <a:ext cx="8023861" cy="2387600"/>
          </a:xfrm>
        </p:spPr>
        <p:txBody>
          <a:bodyPr/>
          <a:lstStyle/>
          <a:p>
            <a:r>
              <a:rPr lang="tr-TR" dirty="0"/>
              <a:t>Photoshop Dersleri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069" y="3204844"/>
            <a:ext cx="8023861" cy="648380"/>
          </a:xfrm>
        </p:spPr>
        <p:txBody>
          <a:bodyPr/>
          <a:lstStyle/>
          <a:p>
            <a:r>
              <a:rPr lang="tr-TR" dirty="0" err="1"/>
              <a:t>Move</a:t>
            </a:r>
            <a:r>
              <a:rPr lang="tr-TR" dirty="0"/>
              <a:t> </a:t>
            </a:r>
            <a:r>
              <a:rPr lang="tr-TR" dirty="0" err="1"/>
              <a:t>Tool</a:t>
            </a:r>
            <a:r>
              <a:rPr lang="tr-TR" dirty="0"/>
              <a:t> (Taşıma Aracı)</a:t>
            </a:r>
            <a:endParaRPr lang="en-US" b="1" dirty="0">
              <a:solidFill>
                <a:srgbClr val="012E65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9F5BE7-3CFC-F188-C53C-41B81879D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65" y="520839"/>
            <a:ext cx="2048838" cy="21657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98F9E2B-CFEC-A2B4-0F5E-7584CA5C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7" y="6288008"/>
            <a:ext cx="576318" cy="51316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A7CD3BE-F2D1-208A-7C6E-E93B97A92399}"/>
              </a:ext>
            </a:extLst>
          </p:cNvPr>
          <p:cNvSpPr txBox="1"/>
          <p:nvPr/>
        </p:nvSpPr>
        <p:spPr>
          <a:xfrm>
            <a:off x="9662735" y="6390210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solidFill>
                  <a:schemeClr val="bg1"/>
                </a:solidFill>
              </a:rPr>
              <a:t>Ahmet SAN-Karamürsel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0512F61-B967-4065-0E62-8609CC03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41473"/>
            <a:ext cx="78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F0FB-5829-4949-9E35-841A9DF3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5" y="112300"/>
            <a:ext cx="6615840" cy="779865"/>
          </a:xfrm>
        </p:spPr>
        <p:txBody>
          <a:bodyPr>
            <a:normAutofit/>
          </a:bodyPr>
          <a:lstStyle/>
          <a:p>
            <a:r>
              <a:rPr lang="tr-TR" sz="3600" dirty="0" err="1"/>
              <a:t>Move</a:t>
            </a:r>
            <a:r>
              <a:rPr lang="tr-TR" sz="3600" dirty="0"/>
              <a:t> </a:t>
            </a:r>
            <a:r>
              <a:rPr lang="tr-TR" sz="3600" dirty="0" err="1"/>
              <a:t>Tool</a:t>
            </a:r>
            <a:r>
              <a:rPr lang="tr-TR" sz="3600" dirty="0"/>
              <a:t> (Taşıma Aracı)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FCE3B-D4B3-6743-AC05-A671F006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5"/>
            <a:ext cx="11606162" cy="2406647"/>
          </a:xfrm>
        </p:spPr>
        <p:txBody>
          <a:bodyPr>
            <a:normAutofit/>
          </a:bodyPr>
          <a:lstStyle/>
          <a:p>
            <a:r>
              <a:rPr lang="tr-TR" dirty="0"/>
              <a:t>	Çalışma ekranındaki nesnelerin yerlerini ve boyutlarını değiştirmek için kullanılır sol taraftaki araç çubuğunda yer almaktadır kısa yolu M </a:t>
            </a:r>
            <a:r>
              <a:rPr lang="tr-TR" dirty="0" err="1"/>
              <a:t>dir</a:t>
            </a:r>
            <a:r>
              <a:rPr lang="tr-TR" dirty="0"/>
              <a:t> araç seçildiğinde aşağıdaki durum çubuğu aktif olur burada: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6487BDA-D448-51E8-4D1A-36628145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72FCD67-DCE0-FB7A-F5B2-7E763E4B843D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A4DF0E8-8D0B-B573-66B9-FA5B247FB1D7}"/>
              </a:ext>
            </a:extLst>
          </p:cNvPr>
          <p:cNvSpPr txBox="1"/>
          <p:nvPr/>
        </p:nvSpPr>
        <p:spPr>
          <a:xfrm>
            <a:off x="338579" y="2820525"/>
            <a:ext cx="116061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Auto Select </a:t>
            </a:r>
            <a:r>
              <a:rPr lang="tr-TR" b="1" dirty="0" err="1">
                <a:solidFill>
                  <a:srgbClr val="C00000"/>
                </a:solidFill>
              </a:rPr>
              <a:t>Layer</a:t>
            </a:r>
            <a:r>
              <a:rPr lang="tr-TR" b="1" dirty="0">
                <a:solidFill>
                  <a:srgbClr val="C00000"/>
                </a:solidFill>
              </a:rPr>
              <a:t> : </a:t>
            </a:r>
            <a:r>
              <a:rPr lang="tr-TR" dirty="0"/>
              <a:t>Birden fazla </a:t>
            </a:r>
            <a:r>
              <a:rPr lang="tr-TR" dirty="0" err="1"/>
              <a:t>Layer</a:t>
            </a:r>
            <a:r>
              <a:rPr lang="tr-TR" dirty="0"/>
              <a:t> (Katman) üzerinde çalışılıyorsa diğer </a:t>
            </a:r>
            <a:r>
              <a:rPr lang="tr-TR" dirty="0" err="1"/>
              <a:t>layerlere</a:t>
            </a:r>
            <a:r>
              <a:rPr lang="tr-TR" dirty="0"/>
              <a:t> Yeni bir seçim yaparken </a:t>
            </a:r>
            <a:r>
              <a:rPr lang="tr-TR" dirty="0" err="1"/>
              <a:t>işaterlenir</a:t>
            </a:r>
            <a:r>
              <a:rPr lang="tr-TR" dirty="0"/>
              <a:t>. İşaretliyken başka bir </a:t>
            </a:r>
            <a:r>
              <a:rPr lang="tr-TR" dirty="0" err="1"/>
              <a:t>layer</a:t>
            </a:r>
            <a:r>
              <a:rPr lang="tr-TR" dirty="0"/>
              <a:t> üzerindeki şekle tıklanırsa otomatik olarak o </a:t>
            </a:r>
            <a:r>
              <a:rPr lang="tr-TR" dirty="0" err="1"/>
              <a:t>layer</a:t>
            </a:r>
            <a:r>
              <a:rPr lang="tr-TR" dirty="0"/>
              <a:t> seçilmiş olur</a:t>
            </a:r>
          </a:p>
          <a:p>
            <a:r>
              <a:rPr lang="tr-TR" b="1" dirty="0">
                <a:solidFill>
                  <a:srgbClr val="C00000"/>
                </a:solidFill>
              </a:rPr>
              <a:t>Auto Select </a:t>
            </a:r>
            <a:r>
              <a:rPr lang="tr-TR" b="1" dirty="0" err="1">
                <a:solidFill>
                  <a:srgbClr val="C00000"/>
                </a:solidFill>
              </a:rPr>
              <a:t>Gurups</a:t>
            </a:r>
            <a:r>
              <a:rPr lang="tr-TR" b="1" dirty="0">
                <a:solidFill>
                  <a:srgbClr val="C00000"/>
                </a:solidFill>
              </a:rPr>
              <a:t>: </a:t>
            </a:r>
            <a:r>
              <a:rPr lang="tr-TR" dirty="0" err="1"/>
              <a:t>Group</a:t>
            </a:r>
            <a:r>
              <a:rPr lang="tr-TR" dirty="0"/>
              <a:t> seçeneği aktifken bir obje tıklandığında </a:t>
            </a:r>
            <a:r>
              <a:rPr lang="tr-TR" dirty="0" err="1"/>
              <a:t>layerde</a:t>
            </a:r>
            <a:r>
              <a:rPr lang="tr-TR" dirty="0"/>
              <a:t> guruba dahil olan bütün objeler seçilir, </a:t>
            </a:r>
            <a:r>
              <a:rPr lang="tr-TR" dirty="0" err="1"/>
              <a:t>layer</a:t>
            </a:r>
            <a:r>
              <a:rPr lang="tr-TR" dirty="0"/>
              <a:t> seçeneği aktifken sadece tıklanan obje seçilir</a:t>
            </a:r>
          </a:p>
          <a:p>
            <a:r>
              <a:rPr lang="tr-TR" b="1" dirty="0">
                <a:solidFill>
                  <a:srgbClr val="C00000"/>
                </a:solidFill>
              </a:rPr>
              <a:t>Show </a:t>
            </a:r>
            <a:r>
              <a:rPr lang="tr-TR" b="1" dirty="0" err="1">
                <a:solidFill>
                  <a:srgbClr val="C00000"/>
                </a:solidFill>
              </a:rPr>
              <a:t>Transform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Controls</a:t>
            </a:r>
            <a:r>
              <a:rPr lang="tr-TR" b="1" dirty="0">
                <a:solidFill>
                  <a:srgbClr val="C00000"/>
                </a:solidFill>
              </a:rPr>
              <a:t>:  </a:t>
            </a:r>
            <a:r>
              <a:rPr lang="tr-TR" dirty="0"/>
              <a:t>Seçili alana kenarlarında taşıma, boyutlandırma, çevirme gibi işlemlerin yapılabileceği kutucukları çıkartır. Kutucukların üzeri tıklandığında kırpma ve döndürme  durum çubuğu ekrana gelir.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C81C7C8E-9F29-9D8C-3DA3-3B4F02588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914" y="2064443"/>
            <a:ext cx="7344800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6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80798-A9D0-C052-C24D-6F932C214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C1D4-ED92-2891-2917-9EBFA4AE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5" y="112300"/>
            <a:ext cx="11089868" cy="779865"/>
          </a:xfrm>
        </p:spPr>
        <p:txBody>
          <a:bodyPr>
            <a:normAutofit/>
          </a:bodyPr>
          <a:lstStyle/>
          <a:p>
            <a:r>
              <a:rPr lang="tr-TR" sz="3600" dirty="0" err="1"/>
              <a:t>Move</a:t>
            </a:r>
            <a:r>
              <a:rPr lang="tr-TR" sz="3600" dirty="0"/>
              <a:t> </a:t>
            </a:r>
            <a:r>
              <a:rPr lang="tr-TR" sz="3600" dirty="0" err="1"/>
              <a:t>Tool</a:t>
            </a:r>
            <a:r>
              <a:rPr lang="tr-TR" sz="3600" dirty="0"/>
              <a:t> – Hizalama (Allign) Seçenekleri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DF079-F20B-4213-C788-7679C5F25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5"/>
            <a:ext cx="11606162" cy="2406647"/>
          </a:xfrm>
        </p:spPr>
        <p:txBody>
          <a:bodyPr>
            <a:normAutofit/>
          </a:bodyPr>
          <a:lstStyle/>
          <a:p>
            <a:r>
              <a:rPr lang="tr-TR" dirty="0"/>
              <a:t>	Taşıma sırasında birden fazla obje seçilmişse Allign (Hizalama) seçeneklerinden yararlanılabilir. Durum çubuğunun sağ tarafında  hizalama seçenekleri vardır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4C3B30C-3EDA-BEA8-1CB1-CBF5C8C8C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D95036C-0577-D899-E7E1-C8965453D12A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B8AD050-250F-1A55-8820-FC6B25F07E0E}"/>
              </a:ext>
            </a:extLst>
          </p:cNvPr>
          <p:cNvSpPr txBox="1"/>
          <p:nvPr/>
        </p:nvSpPr>
        <p:spPr>
          <a:xfrm>
            <a:off x="338579" y="3222574"/>
            <a:ext cx="116061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 err="1">
                <a:solidFill>
                  <a:srgbClr val="C00000"/>
                </a:solidFill>
              </a:rPr>
              <a:t>Align</a:t>
            </a:r>
            <a:r>
              <a:rPr lang="tr-TR" sz="2000" b="1" dirty="0">
                <a:solidFill>
                  <a:srgbClr val="C00000"/>
                </a:solidFill>
              </a:rPr>
              <a:t> </a:t>
            </a:r>
            <a:r>
              <a:rPr lang="tr-TR" sz="2000" b="1" dirty="0" err="1">
                <a:solidFill>
                  <a:srgbClr val="C00000"/>
                </a:solidFill>
              </a:rPr>
              <a:t>Left</a:t>
            </a:r>
            <a:r>
              <a:rPr lang="tr-TR" sz="2000" b="1" dirty="0">
                <a:solidFill>
                  <a:srgbClr val="C00000"/>
                </a:solidFill>
              </a:rPr>
              <a:t> </a:t>
            </a:r>
            <a:r>
              <a:rPr lang="tr-TR" sz="2000" b="1" dirty="0" err="1">
                <a:solidFill>
                  <a:srgbClr val="C00000"/>
                </a:solidFill>
              </a:rPr>
              <a:t>Edge</a:t>
            </a:r>
            <a:r>
              <a:rPr lang="tr-TR" sz="2000" b="1" dirty="0">
                <a:solidFill>
                  <a:srgbClr val="C00000"/>
                </a:solidFill>
              </a:rPr>
              <a:t>: </a:t>
            </a:r>
            <a:r>
              <a:rPr lang="tr-TR" sz="2000" dirty="0"/>
              <a:t>Seçilen iki yada daha fazla objeyi en soldakine göre hizalar</a:t>
            </a:r>
          </a:p>
          <a:p>
            <a:r>
              <a:rPr lang="tr-TR" sz="2000" b="1" dirty="0">
                <a:solidFill>
                  <a:srgbClr val="C00000"/>
                </a:solidFill>
              </a:rPr>
              <a:t>Allign </a:t>
            </a:r>
            <a:r>
              <a:rPr lang="tr-TR" sz="2000" b="1" dirty="0" err="1">
                <a:solidFill>
                  <a:srgbClr val="C00000"/>
                </a:solidFill>
              </a:rPr>
              <a:t>Horizantal</a:t>
            </a:r>
            <a:r>
              <a:rPr lang="tr-TR" sz="2000" b="1" dirty="0">
                <a:solidFill>
                  <a:srgbClr val="C00000"/>
                </a:solidFill>
              </a:rPr>
              <a:t> Center: </a:t>
            </a:r>
            <a:r>
              <a:rPr lang="tr-TR" sz="2000" dirty="0"/>
              <a:t>Seçilen iki yada daha fazla objeyi seçilen nesnelerin dikeyde ortasına hizalar</a:t>
            </a:r>
          </a:p>
          <a:p>
            <a:r>
              <a:rPr lang="tr-TR" sz="2000" b="1" dirty="0" err="1">
                <a:solidFill>
                  <a:srgbClr val="C00000"/>
                </a:solidFill>
              </a:rPr>
              <a:t>Align</a:t>
            </a:r>
            <a:r>
              <a:rPr lang="tr-TR" sz="2000" b="1" dirty="0">
                <a:solidFill>
                  <a:srgbClr val="C00000"/>
                </a:solidFill>
              </a:rPr>
              <a:t> Right </a:t>
            </a:r>
            <a:r>
              <a:rPr lang="tr-TR" sz="2000" b="1" dirty="0" err="1">
                <a:solidFill>
                  <a:srgbClr val="C00000"/>
                </a:solidFill>
              </a:rPr>
              <a:t>Edge</a:t>
            </a:r>
            <a:r>
              <a:rPr lang="tr-TR" sz="2000" b="1" dirty="0">
                <a:solidFill>
                  <a:srgbClr val="C00000"/>
                </a:solidFill>
              </a:rPr>
              <a:t>: </a:t>
            </a:r>
            <a:r>
              <a:rPr lang="tr-TR" sz="2000" dirty="0"/>
              <a:t>Seçilen iki yada daha fazla objeyi en sağdakine göre hizalar</a:t>
            </a:r>
          </a:p>
          <a:p>
            <a:r>
              <a:rPr lang="tr-TR" sz="2000" b="1" dirty="0" err="1">
                <a:solidFill>
                  <a:srgbClr val="C00000"/>
                </a:solidFill>
              </a:rPr>
              <a:t>Distirbute</a:t>
            </a:r>
            <a:r>
              <a:rPr lang="tr-TR" sz="2000" b="1" dirty="0">
                <a:solidFill>
                  <a:srgbClr val="C00000"/>
                </a:solidFill>
              </a:rPr>
              <a:t> </a:t>
            </a:r>
            <a:r>
              <a:rPr lang="tr-TR" sz="2000" b="1" dirty="0" err="1">
                <a:solidFill>
                  <a:srgbClr val="C00000"/>
                </a:solidFill>
              </a:rPr>
              <a:t>Verticaly</a:t>
            </a:r>
            <a:r>
              <a:rPr lang="tr-TR" sz="2000" b="1" dirty="0">
                <a:solidFill>
                  <a:srgbClr val="C00000"/>
                </a:solidFill>
              </a:rPr>
              <a:t>: </a:t>
            </a:r>
            <a:r>
              <a:rPr lang="tr-TR" sz="2000" dirty="0"/>
              <a:t>Seçilmiş en az üç objeyi eşit dikey mesafelerle hizalayabilirsiniz.</a:t>
            </a:r>
          </a:p>
          <a:p>
            <a:r>
              <a:rPr lang="tr-TR" sz="2000" b="1" dirty="0" err="1">
                <a:solidFill>
                  <a:srgbClr val="C00000"/>
                </a:solidFill>
              </a:rPr>
              <a:t>Align</a:t>
            </a:r>
            <a:r>
              <a:rPr lang="tr-TR" sz="2000" b="1" dirty="0">
                <a:solidFill>
                  <a:srgbClr val="C00000"/>
                </a:solidFill>
              </a:rPr>
              <a:t> Top </a:t>
            </a:r>
            <a:r>
              <a:rPr lang="tr-TR" sz="2000" b="1" dirty="0" err="1">
                <a:solidFill>
                  <a:srgbClr val="C00000"/>
                </a:solidFill>
              </a:rPr>
              <a:t>Edge</a:t>
            </a:r>
            <a:r>
              <a:rPr lang="tr-TR" sz="2000" b="1" dirty="0">
                <a:solidFill>
                  <a:srgbClr val="C00000"/>
                </a:solidFill>
              </a:rPr>
              <a:t>: </a:t>
            </a:r>
            <a:r>
              <a:rPr lang="tr-TR" sz="2000" dirty="0"/>
              <a:t>Seçilen iki yada daha fazla objeyi en üstekine göre hizalar</a:t>
            </a:r>
          </a:p>
          <a:p>
            <a:r>
              <a:rPr lang="tr-TR" sz="2000" b="1" dirty="0">
                <a:solidFill>
                  <a:srgbClr val="C00000"/>
                </a:solidFill>
              </a:rPr>
              <a:t>Allign </a:t>
            </a:r>
            <a:r>
              <a:rPr lang="tr-TR" sz="2000" b="1" dirty="0" err="1">
                <a:solidFill>
                  <a:srgbClr val="C00000"/>
                </a:solidFill>
              </a:rPr>
              <a:t>Vertical</a:t>
            </a:r>
            <a:r>
              <a:rPr lang="tr-TR" sz="2000" b="1" dirty="0">
                <a:solidFill>
                  <a:srgbClr val="C00000"/>
                </a:solidFill>
              </a:rPr>
              <a:t> Center: </a:t>
            </a:r>
            <a:r>
              <a:rPr lang="tr-TR" sz="2000" dirty="0"/>
              <a:t>Seçilen iki yada daha fazla objeyi seçilen nesnelerin yatayda ortasına hizalar</a:t>
            </a:r>
          </a:p>
          <a:p>
            <a:r>
              <a:rPr lang="tr-TR" sz="2000" b="1" dirty="0" err="1">
                <a:solidFill>
                  <a:srgbClr val="C00000"/>
                </a:solidFill>
              </a:rPr>
              <a:t>Align</a:t>
            </a:r>
            <a:r>
              <a:rPr lang="tr-TR" sz="2000" b="1" dirty="0">
                <a:solidFill>
                  <a:srgbClr val="C00000"/>
                </a:solidFill>
              </a:rPr>
              <a:t> </a:t>
            </a:r>
            <a:r>
              <a:rPr lang="tr-TR" sz="2000" b="1" dirty="0" err="1">
                <a:solidFill>
                  <a:srgbClr val="C00000"/>
                </a:solidFill>
              </a:rPr>
              <a:t>Bottom</a:t>
            </a:r>
            <a:r>
              <a:rPr lang="tr-TR" sz="2000" b="1" dirty="0">
                <a:solidFill>
                  <a:srgbClr val="C00000"/>
                </a:solidFill>
              </a:rPr>
              <a:t> </a:t>
            </a:r>
            <a:r>
              <a:rPr lang="tr-TR" sz="2000" b="1" dirty="0" err="1">
                <a:solidFill>
                  <a:srgbClr val="C00000"/>
                </a:solidFill>
              </a:rPr>
              <a:t>Edge</a:t>
            </a:r>
            <a:r>
              <a:rPr lang="tr-TR" sz="2000" b="1" dirty="0">
                <a:solidFill>
                  <a:srgbClr val="C00000"/>
                </a:solidFill>
              </a:rPr>
              <a:t>: </a:t>
            </a:r>
            <a:r>
              <a:rPr lang="tr-TR" sz="2000" dirty="0"/>
              <a:t>Seçilen iki yada daha fazla objeyi en sağdakine göre hizalar</a:t>
            </a:r>
          </a:p>
          <a:p>
            <a:r>
              <a:rPr lang="tr-TR" sz="2000" b="1" dirty="0" err="1">
                <a:solidFill>
                  <a:srgbClr val="C00000"/>
                </a:solidFill>
              </a:rPr>
              <a:t>Distirbute</a:t>
            </a:r>
            <a:r>
              <a:rPr lang="tr-TR" sz="2000" b="1" dirty="0">
                <a:solidFill>
                  <a:srgbClr val="C00000"/>
                </a:solidFill>
              </a:rPr>
              <a:t> </a:t>
            </a:r>
            <a:r>
              <a:rPr lang="tr-TR" sz="2000" b="1" dirty="0" err="1">
                <a:solidFill>
                  <a:srgbClr val="C00000"/>
                </a:solidFill>
              </a:rPr>
              <a:t>Horizantaly</a:t>
            </a:r>
            <a:r>
              <a:rPr lang="tr-TR" sz="2000" b="1" dirty="0">
                <a:solidFill>
                  <a:srgbClr val="C00000"/>
                </a:solidFill>
              </a:rPr>
              <a:t>: </a:t>
            </a:r>
            <a:r>
              <a:rPr lang="tr-TR" sz="2000" dirty="0"/>
              <a:t>Seçilmiş en az üç objeyi eşit dikey mesafelerle hizalayabilirsiniz.</a:t>
            </a:r>
            <a:endParaRPr lang="tr-TR" dirty="0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E4A4C731-EB86-0762-4A91-46AE39C56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914" y="2064443"/>
            <a:ext cx="7344800" cy="447737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41F81776-F66E-DC5E-C759-D2F11B9DEA97}"/>
              </a:ext>
            </a:extLst>
          </p:cNvPr>
          <p:cNvSpPr/>
          <p:nvPr/>
        </p:nvSpPr>
        <p:spPr>
          <a:xfrm>
            <a:off x="6400800" y="1861457"/>
            <a:ext cx="3254829" cy="7798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010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9CDFA-AFBF-385A-5F77-63947D6DE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4DFD-2817-4483-8A85-6040B83C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5" y="112300"/>
            <a:ext cx="11089868" cy="779865"/>
          </a:xfrm>
        </p:spPr>
        <p:txBody>
          <a:bodyPr>
            <a:normAutofit/>
          </a:bodyPr>
          <a:lstStyle/>
          <a:p>
            <a:r>
              <a:rPr lang="tr-TR" sz="3600" dirty="0" err="1"/>
              <a:t>Move</a:t>
            </a:r>
            <a:r>
              <a:rPr lang="tr-TR" sz="3600" dirty="0"/>
              <a:t> </a:t>
            </a:r>
            <a:r>
              <a:rPr lang="tr-TR" sz="3600" dirty="0" err="1"/>
              <a:t>Tool</a:t>
            </a:r>
            <a:r>
              <a:rPr lang="tr-TR" sz="3600" dirty="0"/>
              <a:t> – Ölçekleme ve </a:t>
            </a:r>
            <a:r>
              <a:rPr lang="tr-TR" sz="3600" dirty="0" err="1"/>
              <a:t>Layeri</a:t>
            </a:r>
            <a:r>
              <a:rPr lang="tr-TR" sz="3600" dirty="0"/>
              <a:t> Deforme Etme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A6940-0CE0-5130-51E1-11383689C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6"/>
            <a:ext cx="11606162" cy="779866"/>
          </a:xfrm>
        </p:spPr>
        <p:txBody>
          <a:bodyPr>
            <a:normAutofit/>
          </a:bodyPr>
          <a:lstStyle/>
          <a:p>
            <a:r>
              <a:rPr lang="tr-TR" dirty="0"/>
              <a:t>	</a:t>
            </a:r>
            <a:r>
              <a:rPr lang="tr-TR" dirty="0" err="1"/>
              <a:t>Move</a:t>
            </a:r>
            <a:r>
              <a:rPr lang="tr-TR" dirty="0"/>
              <a:t> </a:t>
            </a:r>
            <a:r>
              <a:rPr lang="tr-TR" dirty="0" err="1"/>
              <a:t>tool</a:t>
            </a:r>
            <a:r>
              <a:rPr lang="tr-TR" dirty="0"/>
              <a:t> ile seçilen bir nesne için </a:t>
            </a:r>
            <a:r>
              <a:rPr lang="tr-TR" dirty="0" err="1"/>
              <a:t>show</a:t>
            </a:r>
            <a:r>
              <a:rPr lang="tr-TR" dirty="0"/>
              <a:t> </a:t>
            </a:r>
            <a:r>
              <a:rPr lang="tr-TR" dirty="0" err="1"/>
              <a:t>Transform</a:t>
            </a:r>
            <a:r>
              <a:rPr lang="tr-TR" dirty="0"/>
              <a:t> </a:t>
            </a:r>
            <a:r>
              <a:rPr lang="tr-TR" dirty="0" err="1"/>
              <a:t>Controls</a:t>
            </a:r>
            <a:r>
              <a:rPr lang="tr-TR" dirty="0"/>
              <a:t> seçeneği işaretli ise seçimin kenarlarında deforme kutucukları çıkar 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506F5ED-F598-39DF-70BD-5A5E6A28F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B133511-D5DC-395C-86DD-95184EAF6345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8351514-933D-86CF-2FE9-E5382C162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570" y="1696751"/>
            <a:ext cx="2057687" cy="169568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9DA6EE9-E827-E5C3-0E25-C7BA325CA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89" y="4622127"/>
            <a:ext cx="10155067" cy="57158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CABBF1-22BB-8BB9-B16C-63FD4F454FA1}"/>
              </a:ext>
            </a:extLst>
          </p:cNvPr>
          <p:cNvSpPr txBox="1">
            <a:spLocks/>
          </p:cNvSpPr>
          <p:nvPr/>
        </p:nvSpPr>
        <p:spPr>
          <a:xfrm>
            <a:off x="231275" y="3285917"/>
            <a:ext cx="11606162" cy="779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	Köşelerdeki küçük kutucuklara tıkladığımızda döndürme ve deformasyon ile ilgili araç çubuğu ekrana gelir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050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E5289-B1B9-515D-EAEA-42FA5B5A9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09C2-2589-0F72-F604-8A1D035F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7" y="691960"/>
            <a:ext cx="11089868" cy="779865"/>
          </a:xfrm>
        </p:spPr>
        <p:txBody>
          <a:bodyPr>
            <a:normAutofit/>
          </a:bodyPr>
          <a:lstStyle/>
          <a:p>
            <a:r>
              <a:rPr lang="tr-TR" sz="3600" dirty="0" err="1"/>
              <a:t>Move</a:t>
            </a:r>
            <a:r>
              <a:rPr lang="tr-TR" sz="3600" dirty="0"/>
              <a:t> </a:t>
            </a:r>
            <a:r>
              <a:rPr lang="tr-TR" sz="3600" dirty="0" err="1"/>
              <a:t>Tool</a:t>
            </a:r>
            <a:r>
              <a:rPr lang="tr-TR" sz="3600" dirty="0"/>
              <a:t> – Ölçekleme ve </a:t>
            </a:r>
            <a:r>
              <a:rPr lang="tr-TR" sz="3600" dirty="0" err="1"/>
              <a:t>Layeri</a:t>
            </a:r>
            <a:r>
              <a:rPr lang="tr-TR" sz="3600" dirty="0"/>
              <a:t> Deforme Etme</a:t>
            </a:r>
            <a:endParaRPr lang="en-GB" sz="3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505BCDF-650B-47C5-4FFC-BF25CAE18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0866AF8-573B-9670-0C23-4061413A0248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21110D7-35BD-0B84-3349-82205BC8C98C}"/>
              </a:ext>
            </a:extLst>
          </p:cNvPr>
          <p:cNvSpPr txBox="1"/>
          <p:nvPr/>
        </p:nvSpPr>
        <p:spPr>
          <a:xfrm>
            <a:off x="424137" y="2979042"/>
            <a:ext cx="116061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X: </a:t>
            </a:r>
            <a:r>
              <a:rPr lang="tr-TR" sz="2000" dirty="0"/>
              <a:t>Seçili olan nesnenin ortasını baz alarak çalışma sayfasının sol tarafından </a:t>
            </a:r>
            <a:r>
              <a:rPr lang="tr-TR" sz="2000" dirty="0" err="1"/>
              <a:t>pixel</a:t>
            </a:r>
            <a:r>
              <a:rPr lang="tr-TR" sz="2000" dirty="0"/>
              <a:t> olarak uzaklığı</a:t>
            </a:r>
          </a:p>
          <a:p>
            <a:r>
              <a:rPr lang="tr-TR" sz="2000" b="1" dirty="0">
                <a:solidFill>
                  <a:srgbClr val="C00000"/>
                </a:solidFill>
              </a:rPr>
              <a:t>Y: </a:t>
            </a:r>
            <a:r>
              <a:rPr lang="tr-TR" sz="2000" dirty="0"/>
              <a:t>Seçili olan nesnenin ortasını baz alarak çalışma sayfasının üst tarafından </a:t>
            </a:r>
            <a:r>
              <a:rPr lang="tr-TR" sz="2000" dirty="0" err="1"/>
              <a:t>pixel</a:t>
            </a:r>
            <a:r>
              <a:rPr lang="tr-TR" sz="2000" dirty="0"/>
              <a:t> olarak uzaklığı</a:t>
            </a:r>
          </a:p>
          <a:p>
            <a:r>
              <a:rPr lang="tr-TR" sz="2000" b="1" dirty="0">
                <a:solidFill>
                  <a:srgbClr val="C00000"/>
                </a:solidFill>
              </a:rPr>
              <a:t>W: </a:t>
            </a:r>
            <a:r>
              <a:rPr lang="tr-TR" sz="2000" dirty="0"/>
              <a:t>Seçili olan nesnenin yatayda büyütme oranı (% olarak)</a:t>
            </a:r>
          </a:p>
          <a:p>
            <a:r>
              <a:rPr lang="tr-TR" sz="2000" b="1" dirty="0">
                <a:solidFill>
                  <a:srgbClr val="C00000"/>
                </a:solidFill>
              </a:rPr>
              <a:t>W: </a:t>
            </a:r>
            <a:r>
              <a:rPr lang="tr-TR" sz="2000" dirty="0"/>
              <a:t>Seçili olan nesnenin dikeyde büyütme oranı (% olarak)</a:t>
            </a:r>
          </a:p>
          <a:p>
            <a:r>
              <a:rPr lang="tr-TR" sz="2000" b="1" dirty="0">
                <a:solidFill>
                  <a:srgbClr val="C00000"/>
                </a:solidFill>
              </a:rPr>
              <a:t>∞: </a:t>
            </a:r>
            <a:r>
              <a:rPr lang="tr-TR" sz="2000" dirty="0"/>
              <a:t>Seçili ise en boy oranı dikkate alarak büyütme küçültme yapar</a:t>
            </a:r>
          </a:p>
          <a:p>
            <a:r>
              <a:rPr lang="tr-TR" sz="2000" b="1" dirty="0">
                <a:solidFill>
                  <a:srgbClr val="C00000"/>
                </a:solidFill>
              </a:rPr>
              <a:t>≤: </a:t>
            </a:r>
            <a:r>
              <a:rPr lang="tr-TR" sz="2000" dirty="0"/>
              <a:t>Seçilen nesneyi döndürme açısı (Mouse göstergesi köşelere geldiğinde de elle döndürülebilir)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C03269B-EA50-4FE7-D2CC-793507076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75" y="1892297"/>
            <a:ext cx="10155067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20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8AEBF-CAB7-DCDC-7601-22732662E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81A4-3278-82E3-2992-732B9BD13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5" y="112300"/>
            <a:ext cx="11089868" cy="779865"/>
          </a:xfrm>
        </p:spPr>
        <p:txBody>
          <a:bodyPr>
            <a:normAutofit/>
          </a:bodyPr>
          <a:lstStyle/>
          <a:p>
            <a:r>
              <a:rPr lang="tr-TR" sz="3600" dirty="0" err="1"/>
              <a:t>Move</a:t>
            </a:r>
            <a:r>
              <a:rPr lang="tr-TR" sz="3600" dirty="0"/>
              <a:t> </a:t>
            </a:r>
            <a:r>
              <a:rPr lang="tr-TR" sz="3600" dirty="0" err="1"/>
              <a:t>Tool</a:t>
            </a:r>
            <a:r>
              <a:rPr lang="tr-TR" sz="3600" dirty="0"/>
              <a:t> – Ölçekleme ve </a:t>
            </a:r>
            <a:r>
              <a:rPr lang="tr-TR" sz="3600" dirty="0" err="1"/>
              <a:t>Layeri</a:t>
            </a:r>
            <a:r>
              <a:rPr lang="tr-TR" sz="3600" dirty="0"/>
              <a:t> Deforme Etme</a:t>
            </a:r>
            <a:endParaRPr lang="en-GB" sz="3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6B7D9E1-1671-E1B2-0C32-F646A920F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4BF4649-0E98-D742-81C6-A6A976E9A793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A320FE7-C3F3-7B40-9966-1B221FD8C21E}"/>
              </a:ext>
            </a:extLst>
          </p:cNvPr>
          <p:cNvSpPr txBox="1"/>
          <p:nvPr/>
        </p:nvSpPr>
        <p:spPr>
          <a:xfrm>
            <a:off x="424137" y="2979042"/>
            <a:ext cx="116061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/>
              <a:t>Seçili nesneleri deforme edebilmek için gösterilmiş olan buton tıklanır karşımıza nesnenin üzerine ağ yapısı çizgileri gelir. Noktalardan tutarak nesneyi deforme edebiliriz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AE988C4-C093-9C4B-05DB-615D3881C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04" y="1597058"/>
            <a:ext cx="10155067" cy="571580"/>
          </a:xfrm>
          <a:prstGeom prst="rect">
            <a:avLst/>
          </a:prstGeo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7A0823BB-9706-9EF7-1A3F-A6EA9DD2EEFB}"/>
              </a:ext>
            </a:extLst>
          </p:cNvPr>
          <p:cNvCxnSpPr/>
          <p:nvPr/>
        </p:nvCxnSpPr>
        <p:spPr>
          <a:xfrm flipH="1" flipV="1">
            <a:off x="9568543" y="2024743"/>
            <a:ext cx="1480457" cy="72126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Resim 8">
            <a:extLst>
              <a:ext uri="{FF2B5EF4-FFF2-40B4-BE49-F238E27FC236}">
                <a16:creationId xmlns:a16="http://schemas.microsoft.com/office/drawing/2014/main" id="{D3B0BAC6-D379-C45E-DBF2-B574E35C5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669014"/>
            <a:ext cx="2209992" cy="204117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07496F6-0FF7-54C1-2996-52B40A2BA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237" y="3686928"/>
            <a:ext cx="2435898" cy="20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FF7A74-C906-BCAB-30C6-C4F4ADFE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DCDBBA5-A70C-0AAC-6D65-62014A99E8D7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231FB-DCFD-8E31-EFD5-ADEAD864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54" y="1329633"/>
            <a:ext cx="8266892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76230093-136D-7D4A-8627-543A29E125D3}" vid="{B5F027B2-1011-0640-9916-94CE3461DA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Photoshop-PowerPoint-Template</Template>
  <TotalTime>3296</TotalTime>
  <Words>443</Words>
  <Application>Microsoft Office PowerPoint</Application>
  <PresentationFormat>Geniş ekran</PresentationFormat>
  <Paragraphs>36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Arial</vt:lpstr>
      <vt:lpstr>Roboto</vt:lpstr>
      <vt:lpstr>Office Teması</vt:lpstr>
      <vt:lpstr>Photoshop Dersleri</vt:lpstr>
      <vt:lpstr>Move Tool (Taşıma Aracı)</vt:lpstr>
      <vt:lpstr>Move Tool – Hizalama (Allign) Seçenekleri</vt:lpstr>
      <vt:lpstr>Move Tool – Ölçekleme ve Layeri Deforme Etme</vt:lpstr>
      <vt:lpstr>Move Tool – Ölçekleme ve Layeri Deforme Etme</vt:lpstr>
      <vt:lpstr>Move Tool – Ölçekleme ve Layeri Deforme Etme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Karamursel 100.Yıl MTAL Danışman Ahmet SAN</dc:creator>
  <cp:lastModifiedBy>Karamursel 100.Yıl MTAL Danışman Ahmet SAN</cp:lastModifiedBy>
  <cp:revision>26</cp:revision>
  <dcterms:created xsi:type="dcterms:W3CDTF">2025-01-04T12:40:37Z</dcterms:created>
  <dcterms:modified xsi:type="dcterms:W3CDTF">2025-01-06T19:36:59Z</dcterms:modified>
</cp:coreProperties>
</file>